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</p:sldMasterIdLst>
  <p:sldIdLst>
    <p:sldId id="258" r:id="rId7"/>
    <p:sldId id="311" r:id="rId8"/>
    <p:sldId id="312" r:id="rId9"/>
    <p:sldId id="313" r:id="rId10"/>
    <p:sldId id="315" r:id="rId11"/>
    <p:sldId id="316" r:id="rId12"/>
    <p:sldId id="317" r:id="rId13"/>
    <p:sldId id="318" r:id="rId14"/>
    <p:sldId id="319" r:id="rId15"/>
    <p:sldId id="321" r:id="rId16"/>
    <p:sldId id="320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259" r:id="rId25"/>
  </p:sldIdLst>
  <p:sldSz cx="12192000" cy="6858000"/>
  <p:notesSz cx="7315200" cy="9601200"/>
  <p:defaultTextStyle>
    <a:defPPr>
      <a:defRPr lang="es-E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orient="horz" pos="3634" userDrawn="1">
          <p15:clr>
            <a:srgbClr val="A4A3A4"/>
          </p15:clr>
        </p15:guide>
        <p15:guide id="5" pos="7355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o Stanchi Ruiz" initials="CSR" lastIdx="1" clrIdx="0">
    <p:extLst>
      <p:ext uri="{19B8F6BF-5375-455C-9EA6-DF929625EA0E}">
        <p15:presenceInfo xmlns:p15="http://schemas.microsoft.com/office/powerpoint/2012/main" userId="S-1-5-21-1604942443-745371083-84113078-12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D53A"/>
    <a:srgbClr val="FED517"/>
    <a:srgbClr val="7F7F7F"/>
    <a:srgbClr val="FF6666"/>
    <a:srgbClr val="00FF00"/>
    <a:srgbClr val="E4E21C"/>
    <a:srgbClr val="BBD128"/>
    <a:srgbClr val="EA9922"/>
    <a:srgbClr val="EFA72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A71D2-BE86-C76B-27C1-1F17C2967515}" v="4041" dt="2020-04-24T19:33:38.499"/>
    <p1510:client id="{D7B12E33-D61C-82C1-B240-68F4BD2B794E}" v="1981" dt="2020-04-23T23:11:44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3875" autoAdjust="0"/>
  </p:normalViewPr>
  <p:slideViewPr>
    <p:cSldViewPr snapToGrid="0" snapToObjects="1">
      <p:cViewPr varScale="1">
        <p:scale>
          <a:sx n="72" d="100"/>
          <a:sy n="72" d="100"/>
        </p:scale>
        <p:origin x="654" y="66"/>
      </p:cViewPr>
      <p:guideLst>
        <p:guide orient="horz" pos="2160"/>
        <p:guide pos="3840"/>
        <p:guide orient="horz" pos="754"/>
        <p:guide orient="horz" pos="3634"/>
        <p:guide pos="7355"/>
        <p:guide orient="horz" pos="38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Julissa Calle Risco" userId="S::diana.calle@derco.pe::cb91dc29-add2-44ca-bb3a-db2e0b281e35" providerId="AD" clId="Web-{D7B12E33-D61C-82C1-B240-68F4BD2B794E}"/>
    <pc:docChg chg="addSld delSld modSld">
      <pc:chgData name="Diana Julissa Calle Risco" userId="S::diana.calle@derco.pe::cb91dc29-add2-44ca-bb3a-db2e0b281e35" providerId="AD" clId="Web-{D7B12E33-D61C-82C1-B240-68F4BD2B794E}" dt="2020-04-23T23:11:44.061" v="1963" actId="20577"/>
      <pc:docMkLst>
        <pc:docMk/>
      </pc:docMkLst>
      <pc:sldChg chg="addSp delSp modSp add replId">
        <pc:chgData name="Diana Julissa Calle Risco" userId="S::diana.calle@derco.pe::cb91dc29-add2-44ca-bb3a-db2e0b281e35" providerId="AD" clId="Web-{D7B12E33-D61C-82C1-B240-68F4BD2B794E}" dt="2020-04-23T22:16:45.586" v="253" actId="1076"/>
        <pc:sldMkLst>
          <pc:docMk/>
          <pc:sldMk cId="1943066252" sldId="312"/>
        </pc:sldMkLst>
        <pc:spChg chg="mod">
          <ac:chgData name="Diana Julissa Calle Risco" userId="S::diana.calle@derco.pe::cb91dc29-add2-44ca-bb3a-db2e0b281e35" providerId="AD" clId="Web-{D7B12E33-D61C-82C1-B240-68F4BD2B794E}" dt="2020-04-23T22:16:45.586" v="253" actId="1076"/>
          <ac:spMkLst>
            <pc:docMk/>
            <pc:sldMk cId="1943066252" sldId="312"/>
            <ac:spMk id="15" creationId="{43BB5B4D-E584-4A00-8508-EDD54B510EAF}"/>
          </ac:spMkLst>
        </pc:spChg>
        <pc:spChg chg="mod">
          <ac:chgData name="Diana Julissa Calle Risco" userId="S::diana.calle@derco.pe::cb91dc29-add2-44ca-bb3a-db2e0b281e35" providerId="AD" clId="Web-{D7B12E33-D61C-82C1-B240-68F4BD2B794E}" dt="2020-04-23T22:16:27.274" v="250" actId="20577"/>
          <ac:spMkLst>
            <pc:docMk/>
            <pc:sldMk cId="1943066252" sldId="312"/>
            <ac:spMk id="23" creationId="{095F67E7-3507-4F8A-B4DE-35AA95A1842D}"/>
          </ac:spMkLst>
        </pc:spChg>
        <pc:spChg chg="add del mod">
          <ac:chgData name="Diana Julissa Calle Risco" userId="S::diana.calle@derco.pe::cb91dc29-add2-44ca-bb3a-db2e0b281e35" providerId="AD" clId="Web-{D7B12E33-D61C-82C1-B240-68F4BD2B794E}" dt="2020-04-23T22:16:25.805" v="222"/>
          <ac:spMkLst>
            <pc:docMk/>
            <pc:sldMk cId="1943066252" sldId="312"/>
            <ac:spMk id="48" creationId="{B6C832A7-8318-41AD-B60D-DB12C18E39B4}"/>
          </ac:spMkLst>
        </pc:spChg>
        <pc:picChg chg="del">
          <ac:chgData name="Diana Julissa Calle Risco" userId="S::diana.calle@derco.pe::cb91dc29-add2-44ca-bb3a-db2e0b281e35" providerId="AD" clId="Web-{D7B12E33-D61C-82C1-B240-68F4BD2B794E}" dt="2020-04-23T22:08:07.652" v="2"/>
          <ac:picMkLst>
            <pc:docMk/>
            <pc:sldMk cId="1943066252" sldId="312"/>
            <ac:picMk id="3" creationId="{D7C7C790-FF42-426D-83F3-B1325C847796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16.449" v="7"/>
          <ac:picMkLst>
            <pc:docMk/>
            <pc:sldMk cId="1943066252" sldId="312"/>
            <ac:picMk id="5" creationId="{BB9484BE-64D6-4300-AFD9-C3996AFF4021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15.293" v="6"/>
          <ac:picMkLst>
            <pc:docMk/>
            <pc:sldMk cId="1943066252" sldId="312"/>
            <ac:picMk id="8" creationId="{FB4A0C71-2313-4BC1-8145-CFA574313B0A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13.793" v="5"/>
          <ac:picMkLst>
            <pc:docMk/>
            <pc:sldMk cId="1943066252" sldId="312"/>
            <ac:picMk id="9" creationId="{9F3D5D56-9BD6-42B0-AA39-448BE2CB614E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20.762" v="9"/>
          <ac:picMkLst>
            <pc:docMk/>
            <pc:sldMk cId="1943066252" sldId="312"/>
            <ac:picMk id="21" creationId="{618B53CD-6CCB-4501-BE11-D5A7ABE7E9F2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23.402" v="10"/>
          <ac:picMkLst>
            <pc:docMk/>
            <pc:sldMk cId="1943066252" sldId="312"/>
            <ac:picMk id="26" creationId="{0A4F1293-2754-4CA4-A742-FF11D46EE939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12.277" v="4"/>
          <ac:picMkLst>
            <pc:docMk/>
            <pc:sldMk cId="1943066252" sldId="312"/>
            <ac:picMk id="28" creationId="{424FC92D-2489-4575-BD5B-C07DB02250AD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09.481" v="3"/>
          <ac:picMkLst>
            <pc:docMk/>
            <pc:sldMk cId="1943066252" sldId="312"/>
            <ac:picMk id="29" creationId="{D937783B-E84C-46B0-B12A-5CCD4EADF987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17.559" v="8"/>
          <ac:picMkLst>
            <pc:docMk/>
            <pc:sldMk cId="1943066252" sldId="312"/>
            <ac:picMk id="30" creationId="{A9C52E7A-4004-48EC-917A-EC55110C64E9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06.027" v="1"/>
          <ac:picMkLst>
            <pc:docMk/>
            <pc:sldMk cId="1943066252" sldId="312"/>
            <ac:picMk id="31" creationId="{DF40E023-D4EA-4AE8-A2A1-725EB7E9A5CC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25.934" v="11"/>
          <ac:picMkLst>
            <pc:docMk/>
            <pc:sldMk cId="1943066252" sldId="312"/>
            <ac:picMk id="32" creationId="{7F9D9A77-ACD0-4DB1-B156-3C54667B0133}"/>
          </ac:picMkLst>
        </pc:picChg>
        <pc:picChg chg="del">
          <ac:chgData name="Diana Julissa Calle Risco" userId="S::diana.calle@derco.pe::cb91dc29-add2-44ca-bb3a-db2e0b281e35" providerId="AD" clId="Web-{D7B12E33-D61C-82C1-B240-68F4BD2B794E}" dt="2020-04-23T22:08:27.184" v="12"/>
          <ac:picMkLst>
            <pc:docMk/>
            <pc:sldMk cId="1943066252" sldId="312"/>
            <ac:picMk id="33" creationId="{4D95409B-A2F8-4C5F-BDDF-C4F7187D8150}"/>
          </ac:picMkLst>
        </pc:picChg>
      </pc:sldChg>
      <pc:sldChg chg="addSp delSp modSp add replId">
        <pc:chgData name="Diana Julissa Calle Risco" userId="S::diana.calle@derco.pe::cb91dc29-add2-44ca-bb3a-db2e0b281e35" providerId="AD" clId="Web-{D7B12E33-D61C-82C1-B240-68F4BD2B794E}" dt="2020-04-23T22:40:32.606" v="761" actId="20577"/>
        <pc:sldMkLst>
          <pc:docMk/>
          <pc:sldMk cId="3614523549" sldId="313"/>
        </pc:sldMkLst>
        <pc:spChg chg="add del">
          <ac:chgData name="Diana Julissa Calle Risco" userId="S::diana.calle@derco.pe::cb91dc29-add2-44ca-bb3a-db2e0b281e35" providerId="AD" clId="Web-{D7B12E33-D61C-82C1-B240-68F4BD2B794E}" dt="2020-04-23T22:16:23.914" v="221"/>
          <ac:spMkLst>
            <pc:docMk/>
            <pc:sldMk cId="3614523549" sldId="313"/>
            <ac:spMk id="2" creationId="{EE3A07C0-6D1C-42AF-8A0A-D414E5B5EC98}"/>
          </ac:spMkLst>
        </pc:spChg>
        <pc:spChg chg="add mod">
          <ac:chgData name="Diana Julissa Calle Risco" userId="S::diana.calle@derco.pe::cb91dc29-add2-44ca-bb3a-db2e0b281e35" providerId="AD" clId="Web-{D7B12E33-D61C-82C1-B240-68F4BD2B794E}" dt="2020-04-23T22:18:34.132" v="326" actId="20577"/>
          <ac:spMkLst>
            <pc:docMk/>
            <pc:sldMk cId="3614523549" sldId="313"/>
            <ac:spMk id="3" creationId="{1E35832B-82AD-4102-A023-657339FA28BF}"/>
          </ac:spMkLst>
        </pc:spChg>
        <pc:spChg chg="mod">
          <ac:chgData name="Diana Julissa Calle Risco" userId="S::diana.calle@derco.pe::cb91dc29-add2-44ca-bb3a-db2e0b281e35" providerId="AD" clId="Web-{D7B12E33-D61C-82C1-B240-68F4BD2B794E}" dt="2020-04-23T22:40:32.606" v="761" actId="20577"/>
          <ac:spMkLst>
            <pc:docMk/>
            <pc:sldMk cId="3614523549" sldId="313"/>
            <ac:spMk id="15" creationId="{43BB5B4D-E584-4A00-8508-EDD54B510EAF}"/>
          </ac:spMkLst>
        </pc:spChg>
        <pc:spChg chg="mod">
          <ac:chgData name="Diana Julissa Calle Risco" userId="S::diana.calle@derco.pe::cb91dc29-add2-44ca-bb3a-db2e0b281e35" providerId="AD" clId="Web-{D7B12E33-D61C-82C1-B240-68F4BD2B794E}" dt="2020-04-23T22:18:53.866" v="344" actId="20577"/>
          <ac:spMkLst>
            <pc:docMk/>
            <pc:sldMk cId="3614523549" sldId="313"/>
            <ac:spMk id="23" creationId="{095F67E7-3507-4F8A-B4DE-35AA95A1842D}"/>
          </ac:spMkLst>
        </pc:spChg>
        <pc:spChg chg="del">
          <ac:chgData name="Diana Julissa Calle Risco" userId="S::diana.calle@derco.pe::cb91dc29-add2-44ca-bb3a-db2e0b281e35" providerId="AD" clId="Web-{D7B12E33-D61C-82C1-B240-68F4BD2B794E}" dt="2020-04-23T22:16:56.727" v="254"/>
          <ac:spMkLst>
            <pc:docMk/>
            <pc:sldMk cId="3614523549" sldId="313"/>
            <ac:spMk id="48" creationId="{B6C832A7-8318-41AD-B60D-DB12C18E39B4}"/>
          </ac:spMkLst>
        </pc:spChg>
      </pc:sldChg>
      <pc:sldChg chg="modSp add del replId">
        <pc:chgData name="Diana Julissa Calle Risco" userId="S::diana.calle@derco.pe::cb91dc29-add2-44ca-bb3a-db2e0b281e35" providerId="AD" clId="Web-{D7B12E33-D61C-82C1-B240-68F4BD2B794E}" dt="2020-04-23T22:43:13.543" v="785"/>
        <pc:sldMkLst>
          <pc:docMk/>
          <pc:sldMk cId="3974116224" sldId="314"/>
        </pc:sldMkLst>
        <pc:spChg chg="mod">
          <ac:chgData name="Diana Julissa Calle Risco" userId="S::diana.calle@derco.pe::cb91dc29-add2-44ca-bb3a-db2e0b281e35" providerId="AD" clId="Web-{D7B12E33-D61C-82C1-B240-68F4BD2B794E}" dt="2020-04-23T22:41:10.887" v="778" actId="20577"/>
          <ac:spMkLst>
            <pc:docMk/>
            <pc:sldMk cId="3974116224" sldId="314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D7B12E33-D61C-82C1-B240-68F4BD2B794E}" dt="2020-04-23T22:54:38.428" v="1219" actId="14100"/>
        <pc:sldMkLst>
          <pc:docMk/>
          <pc:sldMk cId="3726637981" sldId="315"/>
        </pc:sldMkLst>
        <pc:spChg chg="mod">
          <ac:chgData name="Diana Julissa Calle Risco" userId="S::diana.calle@derco.pe::cb91dc29-add2-44ca-bb3a-db2e0b281e35" providerId="AD" clId="Web-{D7B12E33-D61C-82C1-B240-68F4BD2B794E}" dt="2020-04-23T22:46:54.885" v="916" actId="20577"/>
          <ac:spMkLst>
            <pc:docMk/>
            <pc:sldMk cId="3726637981" sldId="315"/>
            <ac:spMk id="3" creationId="{1E35832B-82AD-4102-A023-657339FA28BF}"/>
          </ac:spMkLst>
        </pc:spChg>
        <pc:spChg chg="mod">
          <ac:chgData name="Diana Julissa Calle Risco" userId="S::diana.calle@derco.pe::cb91dc29-add2-44ca-bb3a-db2e0b281e35" providerId="AD" clId="Web-{D7B12E33-D61C-82C1-B240-68F4BD2B794E}" dt="2020-04-23T22:54:38.428" v="1219" actId="14100"/>
          <ac:spMkLst>
            <pc:docMk/>
            <pc:sldMk cId="3726637981" sldId="315"/>
            <ac:spMk id="15" creationId="{43BB5B4D-E584-4A00-8508-EDD54B510EAF}"/>
          </ac:spMkLst>
        </pc:spChg>
        <pc:spChg chg="mod">
          <ac:chgData name="Diana Julissa Calle Risco" userId="S::diana.calle@derco.pe::cb91dc29-add2-44ca-bb3a-db2e0b281e35" providerId="AD" clId="Web-{D7B12E33-D61C-82C1-B240-68F4BD2B794E}" dt="2020-04-23T22:43:22.417" v="800" actId="20577"/>
          <ac:spMkLst>
            <pc:docMk/>
            <pc:sldMk cId="3726637981" sldId="315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D7B12E33-D61C-82C1-B240-68F4BD2B794E}" dt="2020-04-23T23:03:23.893" v="1582" actId="20577"/>
        <pc:sldMkLst>
          <pc:docMk/>
          <pc:sldMk cId="2201480253" sldId="316"/>
        </pc:sldMkLst>
        <pc:spChg chg="mod">
          <ac:chgData name="Diana Julissa Calle Risco" userId="S::diana.calle@derco.pe::cb91dc29-add2-44ca-bb3a-db2e0b281e35" providerId="AD" clId="Web-{D7B12E33-D61C-82C1-B240-68F4BD2B794E}" dt="2020-04-23T22:58:37.801" v="1287" actId="20577"/>
          <ac:spMkLst>
            <pc:docMk/>
            <pc:sldMk cId="2201480253" sldId="316"/>
            <ac:spMk id="3" creationId="{1E35832B-82AD-4102-A023-657339FA28BF}"/>
          </ac:spMkLst>
        </pc:spChg>
        <pc:spChg chg="mod">
          <ac:chgData name="Diana Julissa Calle Risco" userId="S::diana.calle@derco.pe::cb91dc29-add2-44ca-bb3a-db2e0b281e35" providerId="AD" clId="Web-{D7B12E33-D61C-82C1-B240-68F4BD2B794E}" dt="2020-04-23T23:03:23.893" v="1582" actId="20577"/>
          <ac:spMkLst>
            <pc:docMk/>
            <pc:sldMk cId="2201480253" sldId="316"/>
            <ac:spMk id="15" creationId="{43BB5B4D-E584-4A00-8508-EDD54B510EAF}"/>
          </ac:spMkLst>
        </pc:spChg>
        <pc:spChg chg="mod">
          <ac:chgData name="Diana Julissa Calle Risco" userId="S::diana.calle@derco.pe::cb91dc29-add2-44ca-bb3a-db2e0b281e35" providerId="AD" clId="Web-{D7B12E33-D61C-82C1-B240-68F4BD2B794E}" dt="2020-04-23T22:56:19.787" v="1233" actId="20577"/>
          <ac:spMkLst>
            <pc:docMk/>
            <pc:sldMk cId="2201480253" sldId="316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D7B12E33-D61C-82C1-B240-68F4BD2B794E}" dt="2020-04-23T23:09:31.172" v="1951" actId="20577"/>
        <pc:sldMkLst>
          <pc:docMk/>
          <pc:sldMk cId="1284571753" sldId="317"/>
        </pc:sldMkLst>
        <pc:spChg chg="mod">
          <ac:chgData name="Diana Julissa Calle Risco" userId="S::diana.calle@derco.pe::cb91dc29-add2-44ca-bb3a-db2e0b281e35" providerId="AD" clId="Web-{D7B12E33-D61C-82C1-B240-68F4BD2B794E}" dt="2020-04-23T23:05:50.798" v="1660" actId="20577"/>
          <ac:spMkLst>
            <pc:docMk/>
            <pc:sldMk cId="1284571753" sldId="317"/>
            <ac:spMk id="3" creationId="{1E35832B-82AD-4102-A023-657339FA28BF}"/>
          </ac:spMkLst>
        </pc:spChg>
        <pc:spChg chg="mod">
          <ac:chgData name="Diana Julissa Calle Risco" userId="S::diana.calle@derco.pe::cb91dc29-add2-44ca-bb3a-db2e0b281e35" providerId="AD" clId="Web-{D7B12E33-D61C-82C1-B240-68F4BD2B794E}" dt="2020-04-23T23:09:31.172" v="1951" actId="20577"/>
          <ac:spMkLst>
            <pc:docMk/>
            <pc:sldMk cId="1284571753" sldId="317"/>
            <ac:spMk id="15" creationId="{43BB5B4D-E584-4A00-8508-EDD54B510EAF}"/>
          </ac:spMkLst>
        </pc:spChg>
        <pc:spChg chg="mod">
          <ac:chgData name="Diana Julissa Calle Risco" userId="S::diana.calle@derco.pe::cb91dc29-add2-44ca-bb3a-db2e0b281e35" providerId="AD" clId="Web-{D7B12E33-D61C-82C1-B240-68F4BD2B794E}" dt="2020-04-23T23:04:55.033" v="1603" actId="20577"/>
          <ac:spMkLst>
            <pc:docMk/>
            <pc:sldMk cId="1284571753" sldId="317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D7B12E33-D61C-82C1-B240-68F4BD2B794E}" dt="2020-04-23T23:11:44.061" v="1962" actId="20577"/>
        <pc:sldMkLst>
          <pc:docMk/>
          <pc:sldMk cId="4012783820" sldId="318"/>
        </pc:sldMkLst>
        <pc:spChg chg="mod">
          <ac:chgData name="Diana Julissa Calle Risco" userId="S::diana.calle@derco.pe::cb91dc29-add2-44ca-bb3a-db2e0b281e35" providerId="AD" clId="Web-{D7B12E33-D61C-82C1-B240-68F4BD2B794E}" dt="2020-04-23T23:11:44.061" v="1962" actId="20577"/>
          <ac:spMkLst>
            <pc:docMk/>
            <pc:sldMk cId="4012783820" sldId="318"/>
            <ac:spMk id="23" creationId="{095F67E7-3507-4F8A-B4DE-35AA95A1842D}"/>
          </ac:spMkLst>
        </pc:spChg>
      </pc:sldChg>
    </pc:docChg>
  </pc:docChgLst>
  <pc:docChgLst>
    <pc:chgData name="Diana Julissa Calle Risco" userId="S::diana.calle@derco.pe::cb91dc29-add2-44ca-bb3a-db2e0b281e35" providerId="AD" clId="Web-{636A71D2-BE86-C76B-27C1-1F17C2967515}"/>
    <pc:docChg chg="addSld modSld sldOrd">
      <pc:chgData name="Diana Julissa Calle Risco" userId="S::diana.calle@derco.pe::cb91dc29-add2-44ca-bb3a-db2e0b281e35" providerId="AD" clId="Web-{636A71D2-BE86-C76B-27C1-1F17C2967515}" dt="2020-04-24T19:33:38.499" v="4037" actId="20577"/>
      <pc:docMkLst>
        <pc:docMk/>
      </pc:docMkLst>
      <pc:sldChg chg="addSp delSp modSp">
        <pc:chgData name="Diana Julissa Calle Risco" userId="S::diana.calle@derco.pe::cb91dc29-add2-44ca-bb3a-db2e0b281e35" providerId="AD" clId="Web-{636A71D2-BE86-C76B-27C1-1F17C2967515}" dt="2020-04-24T16:31:59.501" v="429" actId="20577"/>
        <pc:sldMkLst>
          <pc:docMk/>
          <pc:sldMk cId="4012783820" sldId="318"/>
        </pc:sldMkLst>
        <pc:spChg chg="add del">
          <ac:chgData name="Diana Julissa Calle Risco" userId="S::diana.calle@derco.pe::cb91dc29-add2-44ca-bb3a-db2e0b281e35" providerId="AD" clId="Web-{636A71D2-BE86-C76B-27C1-1F17C2967515}" dt="2020-04-24T16:22:04.680" v="52"/>
          <ac:spMkLst>
            <pc:docMk/>
            <pc:sldMk cId="4012783820" sldId="318"/>
            <ac:spMk id="2" creationId="{3F2E6EAC-A4ED-4FC3-838C-4C688E7B9B24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6:23:48.429" v="157" actId="20577"/>
          <ac:spMkLst>
            <pc:docMk/>
            <pc:sldMk cId="4012783820" sldId="318"/>
            <ac:spMk id="3" creationId="{1E35832B-82AD-4102-A023-657339FA28BF}"/>
          </ac:spMkLst>
        </pc:spChg>
        <pc:spChg chg="add mod">
          <ac:chgData name="Diana Julissa Calle Risco" userId="S::diana.calle@derco.pe::cb91dc29-add2-44ca-bb3a-db2e0b281e35" providerId="AD" clId="Web-{636A71D2-BE86-C76B-27C1-1F17C2967515}" dt="2020-04-24T16:31:59.501" v="429" actId="20577"/>
          <ac:spMkLst>
            <pc:docMk/>
            <pc:sldMk cId="4012783820" sldId="318"/>
            <ac:spMk id="4" creationId="{EDA9FE4D-C9DC-43A2-A560-53DFC5E00494}"/>
          </ac:spMkLst>
        </pc:spChg>
        <pc:spChg chg="del">
          <ac:chgData name="Diana Julissa Calle Risco" userId="S::diana.calle@derco.pe::cb91dc29-add2-44ca-bb3a-db2e0b281e35" providerId="AD" clId="Web-{636A71D2-BE86-C76B-27C1-1F17C2967515}" dt="2020-04-24T16:22:17.727" v="104"/>
          <ac:spMkLst>
            <pc:docMk/>
            <pc:sldMk cId="4012783820" sldId="318"/>
            <ac:spMk id="15" creationId="{43BB5B4D-E584-4A00-8508-EDD54B510EAF}"/>
          </ac:spMkLst>
        </pc:spChg>
      </pc:sldChg>
      <pc:sldChg chg="modSp add ord replId">
        <pc:chgData name="Diana Julissa Calle Risco" userId="S::diana.calle@derco.pe::cb91dc29-add2-44ca-bb3a-db2e0b281e35" providerId="AD" clId="Web-{636A71D2-BE86-C76B-27C1-1F17C2967515}" dt="2020-04-24T17:34:37.819" v="785" actId="20577"/>
        <pc:sldMkLst>
          <pc:docMk/>
          <pc:sldMk cId="2852944490" sldId="319"/>
        </pc:sldMkLst>
        <pc:spChg chg="mod">
          <ac:chgData name="Diana Julissa Calle Risco" userId="S::diana.calle@derco.pe::cb91dc29-add2-44ca-bb3a-db2e0b281e35" providerId="AD" clId="Web-{636A71D2-BE86-C76B-27C1-1F17C2967515}" dt="2020-04-24T16:39:48.229" v="514" actId="20577"/>
          <ac:spMkLst>
            <pc:docMk/>
            <pc:sldMk cId="2852944490" sldId="319"/>
            <ac:spMk id="3" creationId="{1E35832B-82AD-4102-A023-657339FA28BF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7:34:37.819" v="785" actId="20577"/>
          <ac:spMkLst>
            <pc:docMk/>
            <pc:sldMk cId="2852944490" sldId="319"/>
            <ac:spMk id="15" creationId="{43BB5B4D-E584-4A00-8508-EDD54B510EAF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6:36:23.810" v="447" actId="20577"/>
          <ac:spMkLst>
            <pc:docMk/>
            <pc:sldMk cId="2852944490" sldId="319"/>
            <ac:spMk id="23" creationId="{095F67E7-3507-4F8A-B4DE-35AA95A1842D}"/>
          </ac:spMkLst>
        </pc:spChg>
      </pc:sldChg>
      <pc:sldChg chg="addSp delSp modSp add ord replId">
        <pc:chgData name="Diana Julissa Calle Risco" userId="S::diana.calle@derco.pe::cb91dc29-add2-44ca-bb3a-db2e0b281e35" providerId="AD" clId="Web-{636A71D2-BE86-C76B-27C1-1F17C2967515}" dt="2020-04-24T18:08:50.259" v="1232" actId="20577"/>
        <pc:sldMkLst>
          <pc:docMk/>
          <pc:sldMk cId="2622422114" sldId="320"/>
        </pc:sldMkLst>
        <pc:spChg chg="add mod">
          <ac:chgData name="Diana Julissa Calle Risco" userId="S::diana.calle@derco.pe::cb91dc29-add2-44ca-bb3a-db2e0b281e35" providerId="AD" clId="Web-{636A71D2-BE86-C76B-27C1-1F17C2967515}" dt="2020-04-24T17:39:11.144" v="958" actId="20577"/>
          <ac:spMkLst>
            <pc:docMk/>
            <pc:sldMk cId="2622422114" sldId="320"/>
            <ac:spMk id="2" creationId="{F8098463-F466-4736-AAF1-A0D8CF49F576}"/>
          </ac:spMkLst>
        </pc:spChg>
        <pc:spChg chg="del">
          <ac:chgData name="Diana Julissa Calle Risco" userId="S::diana.calle@derco.pe::cb91dc29-add2-44ca-bb3a-db2e0b281e35" providerId="AD" clId="Web-{636A71D2-BE86-C76B-27C1-1F17C2967515}" dt="2020-04-24T17:36:24.146" v="814"/>
          <ac:spMkLst>
            <pc:docMk/>
            <pc:sldMk cId="2622422114" sldId="320"/>
            <ac:spMk id="3" creationId="{1E35832B-82AD-4102-A023-657339FA28BF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8:08:50.259" v="1232" actId="20577"/>
          <ac:spMkLst>
            <pc:docMk/>
            <pc:sldMk cId="2622422114" sldId="320"/>
            <ac:spMk id="4" creationId="{EDA9FE4D-C9DC-43A2-A560-53DFC5E00494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7:35:44.818" v="811" actId="20577"/>
          <ac:spMkLst>
            <pc:docMk/>
            <pc:sldMk cId="2622422114" sldId="320"/>
            <ac:spMk id="23" creationId="{095F67E7-3507-4F8A-B4DE-35AA95A1842D}"/>
          </ac:spMkLst>
        </pc:spChg>
      </pc:sldChg>
      <pc:sldChg chg="add replId">
        <pc:chgData name="Diana Julissa Calle Risco" userId="S::diana.calle@derco.pe::cb91dc29-add2-44ca-bb3a-db2e0b281e35" providerId="AD" clId="Web-{636A71D2-BE86-C76B-27C1-1F17C2967515}" dt="2020-04-24T17:36:38.099" v="815"/>
        <pc:sldMkLst>
          <pc:docMk/>
          <pc:sldMk cId="1551606844" sldId="321"/>
        </pc:sldMkLst>
      </pc:sldChg>
      <pc:sldChg chg="modSp add replId">
        <pc:chgData name="Diana Julissa Calle Risco" userId="S::diana.calle@derco.pe::cb91dc29-add2-44ca-bb3a-db2e0b281e35" providerId="AD" clId="Web-{636A71D2-BE86-C76B-27C1-1F17C2967515}" dt="2020-04-24T18:47:15.594" v="1572" actId="14100"/>
        <pc:sldMkLst>
          <pc:docMk/>
          <pc:sldMk cId="1790233295" sldId="322"/>
        </pc:sldMkLst>
        <pc:spChg chg="mod">
          <ac:chgData name="Diana Julissa Calle Risco" userId="S::diana.calle@derco.pe::cb91dc29-add2-44ca-bb3a-db2e0b281e35" providerId="AD" clId="Web-{636A71D2-BE86-C76B-27C1-1F17C2967515}" dt="2020-04-24T18:10:37.493" v="1359" actId="20577"/>
          <ac:spMkLst>
            <pc:docMk/>
            <pc:sldMk cId="1790233295" sldId="322"/>
            <ac:spMk id="2" creationId="{F8098463-F466-4736-AAF1-A0D8CF49F576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8:47:15.594" v="1572" actId="14100"/>
          <ac:spMkLst>
            <pc:docMk/>
            <pc:sldMk cId="1790233295" sldId="322"/>
            <ac:spMk id="4" creationId="{EDA9FE4D-C9DC-43A2-A560-53DFC5E00494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8:09:19.821" v="1252" actId="20577"/>
          <ac:spMkLst>
            <pc:docMk/>
            <pc:sldMk cId="1790233295" sldId="322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636A71D2-BE86-C76B-27C1-1F17C2967515}" dt="2020-04-24T18:55:57.859" v="2068" actId="20577"/>
        <pc:sldMkLst>
          <pc:docMk/>
          <pc:sldMk cId="2748133877" sldId="323"/>
        </pc:sldMkLst>
        <pc:spChg chg="mod">
          <ac:chgData name="Diana Julissa Calle Risco" userId="S::diana.calle@derco.pe::cb91dc29-add2-44ca-bb3a-db2e0b281e35" providerId="AD" clId="Web-{636A71D2-BE86-C76B-27C1-1F17C2967515}" dt="2020-04-24T18:50:34.719" v="1740" actId="20577"/>
          <ac:spMkLst>
            <pc:docMk/>
            <pc:sldMk cId="2748133877" sldId="323"/>
            <ac:spMk id="2" creationId="{F8098463-F466-4736-AAF1-A0D8CF49F576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8:55:57.859" v="2068" actId="20577"/>
          <ac:spMkLst>
            <pc:docMk/>
            <pc:sldMk cId="2748133877" sldId="323"/>
            <ac:spMk id="4" creationId="{EDA9FE4D-C9DC-43A2-A560-53DFC5E00494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8:47:51.375" v="1592" actId="20577"/>
          <ac:spMkLst>
            <pc:docMk/>
            <pc:sldMk cId="2748133877" sldId="323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636A71D2-BE86-C76B-27C1-1F17C2967515}" dt="2020-04-24T19:02:13.078" v="2491" actId="20577"/>
        <pc:sldMkLst>
          <pc:docMk/>
          <pc:sldMk cId="2259357833" sldId="324"/>
        </pc:sldMkLst>
        <pc:spChg chg="mod">
          <ac:chgData name="Diana Julissa Calle Risco" userId="S::diana.calle@derco.pe::cb91dc29-add2-44ca-bb3a-db2e0b281e35" providerId="AD" clId="Web-{636A71D2-BE86-C76B-27C1-1F17C2967515}" dt="2020-04-24T18:58:12.609" v="2168" actId="1076"/>
          <ac:spMkLst>
            <pc:docMk/>
            <pc:sldMk cId="2259357833" sldId="324"/>
            <ac:spMk id="2" creationId="{F8098463-F466-4736-AAF1-A0D8CF49F576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9:02:13.078" v="2491" actId="20577"/>
          <ac:spMkLst>
            <pc:docMk/>
            <pc:sldMk cId="2259357833" sldId="324"/>
            <ac:spMk id="4" creationId="{EDA9FE4D-C9DC-43A2-A560-53DFC5E00494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8:56:57.781" v="2082" actId="20577"/>
          <ac:spMkLst>
            <pc:docMk/>
            <pc:sldMk cId="2259357833" sldId="324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636A71D2-BE86-C76B-27C1-1F17C2967515}" dt="2020-04-24T19:13:10.234" v="2848" actId="20577"/>
        <pc:sldMkLst>
          <pc:docMk/>
          <pc:sldMk cId="3114332929" sldId="325"/>
        </pc:sldMkLst>
        <pc:spChg chg="mod">
          <ac:chgData name="Diana Julissa Calle Risco" userId="S::diana.calle@derco.pe::cb91dc29-add2-44ca-bb3a-db2e0b281e35" providerId="AD" clId="Web-{636A71D2-BE86-C76B-27C1-1F17C2967515}" dt="2020-04-24T19:04:31.656" v="2589" actId="20577"/>
          <ac:spMkLst>
            <pc:docMk/>
            <pc:sldMk cId="3114332929" sldId="325"/>
            <ac:spMk id="2" creationId="{F8098463-F466-4736-AAF1-A0D8CF49F576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9:13:10.234" v="2848" actId="20577"/>
          <ac:spMkLst>
            <pc:docMk/>
            <pc:sldMk cId="3114332929" sldId="325"/>
            <ac:spMk id="4" creationId="{EDA9FE4D-C9DC-43A2-A560-53DFC5E00494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9:03:17.047" v="2499" actId="20577"/>
          <ac:spMkLst>
            <pc:docMk/>
            <pc:sldMk cId="3114332929" sldId="325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636A71D2-BE86-C76B-27C1-1F17C2967515}" dt="2020-04-24T19:18:59.124" v="3218" actId="20577"/>
        <pc:sldMkLst>
          <pc:docMk/>
          <pc:sldMk cId="378353172" sldId="326"/>
        </pc:sldMkLst>
        <pc:spChg chg="mod">
          <ac:chgData name="Diana Julissa Calle Risco" userId="S::diana.calle@derco.pe::cb91dc29-add2-44ca-bb3a-db2e0b281e35" providerId="AD" clId="Web-{636A71D2-BE86-C76B-27C1-1F17C2967515}" dt="2020-04-24T19:15:08.280" v="2928" actId="20577"/>
          <ac:spMkLst>
            <pc:docMk/>
            <pc:sldMk cId="378353172" sldId="326"/>
            <ac:spMk id="2" creationId="{F8098463-F466-4736-AAF1-A0D8CF49F576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9:18:59.124" v="3218" actId="20577"/>
          <ac:spMkLst>
            <pc:docMk/>
            <pc:sldMk cId="378353172" sldId="326"/>
            <ac:spMk id="4" creationId="{EDA9FE4D-C9DC-43A2-A560-53DFC5E00494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9:13:49.952" v="2870" actId="20577"/>
          <ac:spMkLst>
            <pc:docMk/>
            <pc:sldMk cId="378353172" sldId="326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636A71D2-BE86-C76B-27C1-1F17C2967515}" dt="2020-04-24T19:29:07.467" v="3652" actId="20577"/>
        <pc:sldMkLst>
          <pc:docMk/>
          <pc:sldMk cId="1353359460" sldId="327"/>
        </pc:sldMkLst>
        <pc:spChg chg="mod">
          <ac:chgData name="Diana Julissa Calle Risco" userId="S::diana.calle@derco.pe::cb91dc29-add2-44ca-bb3a-db2e0b281e35" providerId="AD" clId="Web-{636A71D2-BE86-C76B-27C1-1F17C2967515}" dt="2020-04-24T19:23:04.780" v="3346" actId="20577"/>
          <ac:spMkLst>
            <pc:docMk/>
            <pc:sldMk cId="1353359460" sldId="327"/>
            <ac:spMk id="2" creationId="{F8098463-F466-4736-AAF1-A0D8CF49F576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9:29:07.467" v="3652" actId="20577"/>
          <ac:spMkLst>
            <pc:docMk/>
            <pc:sldMk cId="1353359460" sldId="327"/>
            <ac:spMk id="4" creationId="{EDA9FE4D-C9DC-43A2-A560-53DFC5E00494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9:20:24.780" v="3234" actId="20577"/>
          <ac:spMkLst>
            <pc:docMk/>
            <pc:sldMk cId="1353359460" sldId="327"/>
            <ac:spMk id="23" creationId="{095F67E7-3507-4F8A-B4DE-35AA95A1842D}"/>
          </ac:spMkLst>
        </pc:spChg>
      </pc:sldChg>
      <pc:sldChg chg="modSp add replId">
        <pc:chgData name="Diana Julissa Calle Risco" userId="S::diana.calle@derco.pe::cb91dc29-add2-44ca-bb3a-db2e0b281e35" providerId="AD" clId="Web-{636A71D2-BE86-C76B-27C1-1F17C2967515}" dt="2020-04-24T19:33:37.327" v="4035" actId="20577"/>
        <pc:sldMkLst>
          <pc:docMk/>
          <pc:sldMk cId="1544292574" sldId="328"/>
        </pc:sldMkLst>
        <pc:spChg chg="mod">
          <ac:chgData name="Diana Julissa Calle Risco" userId="S::diana.calle@derco.pe::cb91dc29-add2-44ca-bb3a-db2e0b281e35" providerId="AD" clId="Web-{636A71D2-BE86-C76B-27C1-1F17C2967515}" dt="2020-04-24T19:30:35.671" v="3748" actId="20577"/>
          <ac:spMkLst>
            <pc:docMk/>
            <pc:sldMk cId="1544292574" sldId="328"/>
            <ac:spMk id="2" creationId="{F8098463-F466-4736-AAF1-A0D8CF49F576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9:33:37.327" v="4035" actId="20577"/>
          <ac:spMkLst>
            <pc:docMk/>
            <pc:sldMk cId="1544292574" sldId="328"/>
            <ac:spMk id="4" creationId="{EDA9FE4D-C9DC-43A2-A560-53DFC5E00494}"/>
          </ac:spMkLst>
        </pc:spChg>
        <pc:spChg chg="mod">
          <ac:chgData name="Diana Julissa Calle Risco" userId="S::diana.calle@derco.pe::cb91dc29-add2-44ca-bb3a-db2e0b281e35" providerId="AD" clId="Web-{636A71D2-BE86-C76B-27C1-1F17C2967515}" dt="2020-04-24T19:29:36.889" v="3662" actId="20577"/>
          <ac:spMkLst>
            <pc:docMk/>
            <pc:sldMk cId="1544292574" sldId="328"/>
            <ac:spMk id="23" creationId="{095F67E7-3507-4F8A-B4DE-35AA95A1842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88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47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30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832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903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5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77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6271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5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4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50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C51DD-EBC6-264A-8783-57051359E6A6}" type="datetimeFigureOut">
              <a:rPr lang="es-ES" smtClean="0"/>
              <a:t>24/04/2020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FDEA-7404-D640-B67B-241B0375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07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99" y="739740"/>
            <a:ext cx="4958687" cy="53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Huánuco</a:t>
            </a:r>
            <a:r>
              <a:rPr lang="en-US" sz="3700" b="1" dirty="0">
                <a:latin typeface="Calibri"/>
              </a:rPr>
              <a:t>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E35832B-82AD-4102-A023-657339FA28BF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latin typeface="Calibri"/>
              </a:rPr>
              <a:t>1. Toyota – 70.7%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 dirty="0">
                <a:latin typeface="Calibri"/>
              </a:rPr>
              <a:t>2. Derco – 13.5%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 dirty="0">
                <a:latin typeface="Calibri"/>
              </a:rPr>
              <a:t>Gildemeister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 dirty="0">
                <a:latin typeface="Calibri"/>
              </a:rPr>
              <a:t>4.3%</a:t>
            </a:r>
            <a:endParaRPr lang="es-E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  <a:cs typeface="Calibri"/>
              </a:rPr>
              <a:t>4.SKB - 4.3%</a:t>
            </a:r>
            <a:endParaRPr lang="es-ES" sz="1600" b="1" dirty="0">
              <a:latin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5. Nissan – 2.9%</a:t>
            </a: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203439" cy="2133989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600" b="1" dirty="0"/>
              <a:t>1. Toyota – 70.7%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2. Changan – 4.3%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3. Hyundai  - 4.3%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4. JAC – 3.4%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5. Nissan – 2.9%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6. Mitsubishi  – 2.4%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7. Renault – 1.9%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8. Great Wall – 1.9%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9. Ford – 1.4%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10. Kia – 1.4%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11. Suzuki – 1.0%	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12. </a:t>
            </a:r>
            <a:r>
              <a:rPr lang="es-ES" sz="1600" b="1" dirty="0" err="1">
                <a:cs typeface="Calibri"/>
              </a:rPr>
              <a:t>Haval</a:t>
            </a:r>
            <a:r>
              <a:rPr lang="es-ES" sz="1600" b="1" dirty="0">
                <a:cs typeface="Calibri"/>
              </a:rPr>
              <a:t> – 1.0%</a:t>
            </a:r>
          </a:p>
          <a:p>
            <a:pPr>
              <a:spcBef>
                <a:spcPct val="0"/>
              </a:spcBef>
              <a:defRPr/>
            </a:pP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60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Junín</a:t>
            </a:r>
            <a:r>
              <a:rPr lang="en-US" sz="3700" b="1" dirty="0">
                <a:latin typeface="Calibri"/>
              </a:rPr>
              <a:t>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203439" cy="2133989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600" b="1"/>
              <a:t>1. Toyota – 33.3%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/>
              <a:t>2. JAC – 9.1%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3. Changan  - 8.1%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4. Great Wall – 8.1%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5. Suzuki – 6.4%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6. Kia  – 5.0%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7. Nissan – 3.6%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8. Renault – 3.4%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9. Volkswaguen – 3.4%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10. Ford – 3.3%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11. Chevrolet – 2.5%	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12. Foton</a:t>
            </a:r>
            <a:r>
              <a:rPr lang="es-ES" sz="1600" b="1">
                <a:cs typeface="Calibri"/>
              </a:rPr>
              <a:t>– 2.3%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13. DFSK – 2.2%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14. Mazda – 1.3% 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098463-F466-4736-AAF1-A0D8CF49F576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>
              <a:defRPr/>
            </a:pPr>
            <a:r>
              <a:rPr lang="en-US" sz="1600" b="1">
                <a:latin typeface="Calibri"/>
              </a:rPr>
              <a:t>1. Derco – 37.6%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</a:rPr>
              <a:t>2. Toyota – 33.3%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>
                <a:latin typeface="Calibri"/>
              </a:rPr>
              <a:t>SKB 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>
                <a:latin typeface="Calibri"/>
              </a:rPr>
              <a:t>6.4%</a:t>
            </a:r>
            <a:endParaRPr lang="es-E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4. Nissan – 3.6%</a:t>
            </a:r>
            <a:endParaRPr lang="es-ES" sz="1600" b="1">
              <a:latin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5. Euromotors – 3.4%</a:t>
            </a: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24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Lambayeque</a:t>
            </a:r>
            <a:r>
              <a:rPr lang="en-US" sz="3700" b="1" dirty="0">
                <a:latin typeface="Calibri"/>
              </a:rPr>
              <a:t>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404722" cy="2308324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600" b="1"/>
              <a:t>1. Hyndai – 19.2%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/>
              <a:t>2. Toyota – 18.2%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3. Kia  - 8.4%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4. Nissan – 8.1%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5. Changan – 6.7%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6. Chery – 6.3%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7. Mitsubishi – 5.4%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8. Renault – 4.9%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9. Suzuki – 3.6%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10. Volkswaguen – </a:t>
            </a:r>
            <a:r>
              <a:rPr lang="es-ES" sz="1600" b="1"/>
              <a:t>3.1%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11. Mazda – 2.2%	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12. Great Wall</a:t>
            </a:r>
            <a:r>
              <a:rPr lang="es-ES" sz="1600" b="1">
                <a:cs typeface="Calibri"/>
              </a:rPr>
              <a:t>– 1.8%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13. JAC – 1.6%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14. Chevrolet – 1.5% 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098463-F466-4736-AAF1-A0D8CF49F576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>
              <a:defRPr/>
            </a:pPr>
            <a:r>
              <a:rPr lang="en-US" sz="1600" b="1">
                <a:latin typeface="Calibri"/>
              </a:rPr>
              <a:t>1. Derco – 22.4%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</a:rPr>
              <a:t>2. SKB– 21.9%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>
                <a:latin typeface="Calibri"/>
              </a:rPr>
              <a:t>Gildemeister 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>
                <a:latin typeface="Calibri"/>
              </a:rPr>
              <a:t>21.9%</a:t>
            </a:r>
            <a:endParaRPr lang="es-E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4. Toyota– 18.2%</a:t>
            </a:r>
            <a:endParaRPr lang="es-ES" sz="1600" b="1">
              <a:latin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5. Nissan – 8.1%</a:t>
            </a: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02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Lima</a:t>
            </a:r>
            <a:r>
              <a:rPr lang="en-US" sz="3700" b="1" dirty="0">
                <a:latin typeface="Calibri"/>
              </a:rPr>
              <a:t>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404722" cy="2308324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600" b="1"/>
              <a:t>1. Toyota – 14.7%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/>
              <a:t>2. Hyndai – 10.4%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3. Kia  - 8.1%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4. Chevrolet – 7.4%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5. Nissan – 5.6%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6. DFSK – 4.8%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7. Volkswaguen – 4.4%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8. Suzuki – 4.3%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9. Mazda – 3.5%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10. Changan – </a:t>
            </a:r>
            <a:r>
              <a:rPr lang="es-ES" sz="1600" b="1" dirty="0"/>
              <a:t>3.1%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11. Renault – 3.0%	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12. Ford</a:t>
            </a:r>
            <a:r>
              <a:rPr lang="es-ES" sz="1600" b="1">
                <a:cs typeface="Calibri"/>
              </a:rPr>
              <a:t>– 2.9%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13. Mitsubishi – 2.7%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14. Subaru – 2.3%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15. JAC – 2.2%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16. Great Wall – 1.9%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098463-F466-4736-AAF1-A0D8CF49F576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>
              <a:defRPr/>
            </a:pPr>
            <a:r>
              <a:rPr lang="en-US" sz="1600" b="1">
                <a:latin typeface="Calibri"/>
              </a:rPr>
              <a:t>1. Derco – 19.2%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</a:rPr>
              <a:t>2. Toyota – 14.9%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>
                <a:latin typeface="Calibri"/>
              </a:rPr>
              <a:t>SKB 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>
                <a:latin typeface="Calibri"/>
              </a:rPr>
              <a:t>14.1%</a:t>
            </a:r>
            <a:endParaRPr lang="es-E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4. Gildemeister – 12.9%</a:t>
            </a:r>
            <a:endParaRPr lang="es-ES" sz="1600" b="1">
              <a:latin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5. Inchcape/Indumotora – 8.9%</a:t>
            </a: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813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Piura</a:t>
            </a:r>
            <a:r>
              <a:rPr lang="en-US" sz="3700" b="1" dirty="0">
                <a:latin typeface="Calibri"/>
              </a:rPr>
              <a:t>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404722" cy="2308324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600" b="1"/>
              <a:t>1. Toyota – 22.8%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/>
              <a:t>2. Kia – 15.3%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3. Hyndai  - 13.5%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4. Chery – 10.5%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5. Chevrolet – 8.5%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6. Mitsubishi – 7.2%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7. Nissan – 5.9%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8. Volkwaguen – 4.6%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9. Jinbei – 1.7%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10. JMC – 1.6</a:t>
            </a:r>
            <a:r>
              <a:rPr lang="es-ES" sz="1600" b="1" dirty="0"/>
              <a:t>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11. Honda – 1.2%	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12. MG</a:t>
            </a:r>
            <a:r>
              <a:rPr lang="es-ES" sz="1600" b="1">
                <a:cs typeface="Calibri"/>
              </a:rPr>
              <a:t>– 1.0%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13. Changan – 0.9%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14. JAC – 0.7%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098463-F466-4736-AAF1-A0D8CF49F576}"/>
              </a:ext>
            </a:extLst>
          </p:cNvPr>
          <p:cNvSpPr>
            <a:spLocks noGrp="1"/>
          </p:cNvSpPr>
          <p:nvPr/>
        </p:nvSpPr>
        <p:spPr>
          <a:xfrm>
            <a:off x="7797663" y="1711257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>
              <a:defRPr/>
            </a:pPr>
            <a:r>
              <a:rPr lang="en-US" sz="1600" b="1">
                <a:latin typeface="Calibri"/>
              </a:rPr>
              <a:t>1. SKB – 19.2%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</a:rPr>
              <a:t>2. Toyota – 14.9%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>
                <a:latin typeface="Calibri"/>
              </a:rPr>
              <a:t>Gildemeister 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>
                <a:latin typeface="Calibri"/>
              </a:rPr>
              <a:t>14.1%</a:t>
            </a:r>
            <a:endParaRPr lang="es-E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4. Nissan – 12.9%</a:t>
            </a:r>
            <a:endParaRPr lang="es-ES" sz="1600" b="1">
              <a:latin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5. Eurmotors – 8.9%</a:t>
            </a:r>
            <a:endParaRPr lang="es-E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  <a:cs typeface="Calibri"/>
              </a:rPr>
              <a:t>6. Derco – 3.3%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935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Puno</a:t>
            </a:r>
            <a:r>
              <a:rPr lang="en-US" sz="3700" b="1" dirty="0">
                <a:latin typeface="Calibri"/>
              </a:rPr>
              <a:t>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404722" cy="2308324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600" b="1"/>
              <a:t>1. Toyota – 21.0%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/>
              <a:t>2. Hyndai – 13.3%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3. Renault  - 13.0%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4. Changan – 11.3%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5. Kia – 9.5%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6. Chevrolet – 5.7%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7. Fighter – 3.3%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8. Ford – 3.0%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9. Suzuki – 2.6%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10. Mitsubishi – 2.0</a:t>
            </a:r>
            <a:r>
              <a:rPr lang="es-ES" sz="1600" b="1" dirty="0"/>
              <a:t>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11. JAC – 1.8%	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12. Chery– 1.5%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13. Jinbei – 1.3%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14. Keyton – 1.3%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098463-F466-4736-AAF1-A0D8CF49F576}"/>
              </a:ext>
            </a:extLst>
          </p:cNvPr>
          <p:cNvSpPr>
            <a:spLocks noGrp="1"/>
          </p:cNvSpPr>
          <p:nvPr/>
        </p:nvSpPr>
        <p:spPr>
          <a:xfrm>
            <a:off x="7797663" y="1711257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>
              <a:defRPr/>
            </a:pPr>
            <a:r>
              <a:rPr lang="en-US" sz="1600" b="1">
                <a:latin typeface="Calibri"/>
              </a:rPr>
              <a:t>1. Derco – 29.7%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</a:rPr>
              <a:t>2. Toyota – 21.0%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>
                <a:latin typeface="Calibri"/>
              </a:rPr>
              <a:t>Gildemeister 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>
                <a:latin typeface="Calibri"/>
              </a:rPr>
              <a:t>16.4%</a:t>
            </a:r>
            <a:endParaRPr lang="es-E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4. SKB – 13.0%</a:t>
            </a:r>
            <a:endParaRPr lang="es-ES" sz="1600" b="1">
              <a:latin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5. GM – 5.7%</a:t>
            </a:r>
            <a:endParaRPr lang="es-ES" sz="1600" b="1" dirty="0">
              <a:latin typeface="Calibri"/>
              <a:cs typeface="Calibri"/>
            </a:endParaRPr>
          </a:p>
          <a:p>
            <a:pPr>
              <a:defRPr/>
            </a:pP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433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San Martín</a:t>
            </a:r>
            <a:r>
              <a:rPr lang="en-US" sz="3700" b="1" dirty="0">
                <a:latin typeface="Calibri"/>
              </a:rPr>
              <a:t>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404722" cy="2308324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600" b="1"/>
              <a:t>1. Toyota – 42.4%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/>
              <a:t>2. Renault – 19.2%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3. Changan  - 9.0%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4. Volkswaguen – 5.6%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5. JAC – 5.6%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6. Mitsubishi – 5.1%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7. Mazda – 5.1%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8. Suzuki – 4.0%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9. Great Wall – 2.3%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10. Haval – 0.6</a:t>
            </a:r>
            <a:r>
              <a:rPr lang="es-ES" sz="1600" b="1" dirty="0"/>
              <a:t>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11. Citroen – 0.6%	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12. Kia– 0.6%</a:t>
            </a: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098463-F466-4736-AAF1-A0D8CF49F576}"/>
              </a:ext>
            </a:extLst>
          </p:cNvPr>
          <p:cNvSpPr>
            <a:spLocks noGrp="1"/>
          </p:cNvSpPr>
          <p:nvPr/>
        </p:nvSpPr>
        <p:spPr>
          <a:xfrm>
            <a:off x="7797663" y="1711257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>
              <a:defRPr/>
            </a:pPr>
            <a:r>
              <a:rPr lang="en-US" sz="1600" b="1">
                <a:latin typeface="Calibri"/>
              </a:rPr>
              <a:t>1. Derco – 46.3%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</a:rPr>
              <a:t>2. Toyota – 42.4%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</a:rPr>
              <a:t>3. SKB–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lang="es-ES" sz="1600" b="1">
                <a:latin typeface="Calibri"/>
              </a:rPr>
              <a:t>5.6%</a:t>
            </a:r>
            <a:endParaRPr lang="es-E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4. Euromotors – 5.6%</a:t>
            </a:r>
            <a:endParaRPr lang="es-ES" sz="1600" b="1">
              <a:latin typeface="Calibri"/>
            </a:endParaRPr>
          </a:p>
          <a:p>
            <a:pPr>
              <a:defRPr/>
            </a:pPr>
            <a:endParaRPr lang="es-ES" sz="1600" b="1" dirty="0">
              <a:latin typeface="Calibri"/>
              <a:cs typeface="Calibri"/>
            </a:endParaRPr>
          </a:p>
          <a:p>
            <a:pPr>
              <a:defRPr/>
            </a:pP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835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Tacna </a:t>
            </a:r>
            <a:r>
              <a:rPr kumimoji="0" lang="en-US" sz="37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404722" cy="2308324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600" b="1"/>
              <a:t>1. Toyota – 32.0%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/>
              <a:t>2. Hyndai – 18.6%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3. Kia  - 10.4%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4. Chevrolet – 6.1%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5. JAC – 2.9%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6. Nissan – 2.7%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7. Mazda – 2.7%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8. Renault – 2.4%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9. Volkswaguen – 2.4%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10. Changan – 2.4</a:t>
            </a:r>
            <a:r>
              <a:rPr lang="es-ES" sz="1600" b="1" dirty="0"/>
              <a:t>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11. Ford – 2.2%	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12. Great Wall – 1.8%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13. Jinbei – 1.6%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14. Suzuki – 1.4%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098463-F466-4736-AAF1-A0D8CF49F576}"/>
              </a:ext>
            </a:extLst>
          </p:cNvPr>
          <p:cNvSpPr>
            <a:spLocks noGrp="1"/>
          </p:cNvSpPr>
          <p:nvPr/>
        </p:nvSpPr>
        <p:spPr>
          <a:xfrm>
            <a:off x="7797663" y="1711257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>
              <a:defRPr/>
            </a:pPr>
            <a:r>
              <a:rPr lang="en-US" sz="1600" b="1">
                <a:latin typeface="Calibri"/>
              </a:rPr>
              <a:t>1. Toyota – 32.0%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</a:rPr>
              <a:t>2. Gildemeister – 22.4%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</a:rPr>
              <a:t>3. Derco –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lang="es-ES" sz="1600" b="1">
                <a:latin typeface="Calibri"/>
              </a:rPr>
              <a:t>14.3%</a:t>
            </a:r>
            <a:endParaRPr lang="es-E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4. SKB – 11.4%</a:t>
            </a:r>
            <a:endParaRPr lang="es-ES" sz="1600" b="1">
              <a:latin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5. GM – 6.1%</a:t>
            </a:r>
            <a:endParaRPr lang="es-ES" sz="1600" b="1" dirty="0">
              <a:latin typeface="Calibri"/>
              <a:cs typeface="Calibri"/>
            </a:endParaRPr>
          </a:p>
          <a:p>
            <a:pPr>
              <a:defRPr/>
            </a:pPr>
            <a:endParaRPr lang="es-E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endParaRPr lang="en-US" sz="16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335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Ucayali </a:t>
            </a:r>
            <a:r>
              <a:rPr kumimoji="0" lang="en-US" sz="37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404722" cy="2308324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600" b="1"/>
              <a:t>1. Toyota – 51.5%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/>
              <a:t>2. Hyndai – 13.1%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3. Renault  - 9.2%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4. Nissan – 7.7%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5. Suzuki – 3.8%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6. Great Wall – 3.1%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7. JAC – 3.1%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8. Jinbei – 1.5%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9. Geely – 1.5%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10. Changan – 1.5</a:t>
            </a:r>
            <a:r>
              <a:rPr lang="es-ES" sz="1600" b="1" dirty="0"/>
              <a:t>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11. Baic – 1.5%	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12. Citroen – 0.8%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13. Ford – 0.8%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>
                <a:cs typeface="Calibri"/>
              </a:rPr>
              <a:t>14. Haval – 0.8%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098463-F466-4736-AAF1-A0D8CF49F576}"/>
              </a:ext>
            </a:extLst>
          </p:cNvPr>
          <p:cNvSpPr>
            <a:spLocks noGrp="1"/>
          </p:cNvSpPr>
          <p:nvPr/>
        </p:nvSpPr>
        <p:spPr>
          <a:xfrm>
            <a:off x="7797663" y="1711257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>
              <a:defRPr/>
            </a:pPr>
            <a:r>
              <a:rPr lang="en-US" sz="1600" b="1">
                <a:latin typeface="Calibri"/>
              </a:rPr>
              <a:t>1. Toyota – 51.5%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</a:rPr>
              <a:t>2. Derco – 22.3%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</a:rPr>
              <a:t>3. Gildemeister –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lang="es-ES" sz="1600" b="1">
                <a:latin typeface="Calibri"/>
              </a:rPr>
              <a:t>17.7%</a:t>
            </a:r>
            <a:endParaRPr lang="es-E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4. Nissan – 7.7%</a:t>
            </a:r>
            <a:endParaRPr lang="es-ES" sz="1600" b="1">
              <a:latin typeface="Calibri"/>
            </a:endParaRPr>
          </a:p>
          <a:p>
            <a:pPr>
              <a:defRPr/>
            </a:pPr>
            <a:endParaRPr lang="es-ES" sz="1600" b="1" dirty="0">
              <a:latin typeface="Calibri"/>
              <a:cs typeface="Calibri"/>
            </a:endParaRPr>
          </a:p>
          <a:p>
            <a:pPr>
              <a:defRPr/>
            </a:pPr>
            <a:endParaRPr lang="es-E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endParaRPr lang="en-US" sz="16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429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99" y="739740"/>
            <a:ext cx="4958687" cy="53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La Libertad – 8% del volume total 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C7C790-FF42-426D-83F3-B1325C847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90"/>
          <a:stretch/>
        </p:blipFill>
        <p:spPr>
          <a:xfrm>
            <a:off x="710233" y="1455559"/>
            <a:ext cx="7068793" cy="4627189"/>
          </a:xfrm>
          <a:prstGeom prst="rect">
            <a:avLst/>
          </a:prstGeom>
        </p:spPr>
      </p:pic>
      <p:pic>
        <p:nvPicPr>
          <p:cNvPr id="21" name="Picture 12" descr="Toyota: Conoce la historia detrás del nombre y el logo">
            <a:extLst>
              <a:ext uri="{FF2B5EF4-FFF2-40B4-BE49-F238E27FC236}">
                <a16:creationId xmlns:a16="http://schemas.microsoft.com/office/drawing/2014/main" id="{618B53CD-6CCB-4501-BE11-D5A7ABE7E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10973" r="7051" b="6510"/>
          <a:stretch/>
        </p:blipFill>
        <p:spPr bwMode="auto">
          <a:xfrm>
            <a:off x="4148734" y="3067499"/>
            <a:ext cx="624252" cy="3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B9484BE-64D6-4300-AFD9-C3996AFF4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497" y="2731519"/>
            <a:ext cx="600627" cy="348751"/>
          </a:xfrm>
          <a:prstGeom prst="rect">
            <a:avLst/>
          </a:prstGeom>
        </p:spPr>
      </p:pic>
      <p:pic>
        <p:nvPicPr>
          <p:cNvPr id="26" name="Picture 8" descr="DercoCenter - Home | Facebook">
            <a:extLst>
              <a:ext uri="{FF2B5EF4-FFF2-40B4-BE49-F238E27FC236}">
                <a16:creationId xmlns:a16="http://schemas.microsoft.com/office/drawing/2014/main" id="{0A4F1293-2754-4CA4-A742-FF11D46EE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2" r="21880" b="39063"/>
          <a:stretch/>
        </p:blipFill>
        <p:spPr bwMode="auto">
          <a:xfrm>
            <a:off x="4546288" y="4110366"/>
            <a:ext cx="453397" cy="4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4A0C71-2313-4BC1-8145-CFA574313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159" y="2731519"/>
            <a:ext cx="616890" cy="302669"/>
          </a:xfrm>
          <a:prstGeom prst="rect">
            <a:avLst/>
          </a:prstGeom>
        </p:spPr>
      </p:pic>
      <p:pic>
        <p:nvPicPr>
          <p:cNvPr id="28" name="Picture 8" descr="DercoCenter - Home | Facebook">
            <a:extLst>
              <a:ext uri="{FF2B5EF4-FFF2-40B4-BE49-F238E27FC236}">
                <a16:creationId xmlns:a16="http://schemas.microsoft.com/office/drawing/2014/main" id="{424FC92D-2489-4575-BD5B-C07DB0225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2" r="21880" b="39063"/>
          <a:stretch/>
        </p:blipFill>
        <p:spPr bwMode="auto">
          <a:xfrm>
            <a:off x="5033475" y="1840879"/>
            <a:ext cx="453397" cy="4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DercoCenter - Home | Facebook">
            <a:extLst>
              <a:ext uri="{FF2B5EF4-FFF2-40B4-BE49-F238E27FC236}">
                <a16:creationId xmlns:a16="http://schemas.microsoft.com/office/drawing/2014/main" id="{D937783B-E84C-46B0-B12A-5CCD4EADF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2" r="21880" b="39063"/>
          <a:stretch/>
        </p:blipFill>
        <p:spPr bwMode="auto">
          <a:xfrm>
            <a:off x="3605038" y="1455559"/>
            <a:ext cx="453397" cy="4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DercoCenter - Home | Facebook">
            <a:extLst>
              <a:ext uri="{FF2B5EF4-FFF2-40B4-BE49-F238E27FC236}">
                <a16:creationId xmlns:a16="http://schemas.microsoft.com/office/drawing/2014/main" id="{A9C52E7A-4004-48EC-917A-EC55110C6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2" r="21880" b="39063"/>
          <a:stretch/>
        </p:blipFill>
        <p:spPr bwMode="auto">
          <a:xfrm>
            <a:off x="4742124" y="2827577"/>
            <a:ext cx="453397" cy="4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F40E023-D4EA-4AE8-A2A1-725EB7E9A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8761" y="1509378"/>
            <a:ext cx="627640" cy="372205"/>
          </a:xfrm>
          <a:prstGeom prst="rect">
            <a:avLst/>
          </a:prstGeom>
        </p:spPr>
      </p:pic>
      <p:pic>
        <p:nvPicPr>
          <p:cNvPr id="32" name="Picture 12" descr="Toyota: Conoce la historia detrás del nombre y el logo">
            <a:extLst>
              <a:ext uri="{FF2B5EF4-FFF2-40B4-BE49-F238E27FC236}">
                <a16:creationId xmlns:a16="http://schemas.microsoft.com/office/drawing/2014/main" id="{7F9D9A77-ACD0-4DB1-B156-3C54667B0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10973" r="7051" b="6510"/>
          <a:stretch/>
        </p:blipFill>
        <p:spPr bwMode="auto">
          <a:xfrm>
            <a:off x="4395812" y="4825141"/>
            <a:ext cx="592744" cy="37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4D95409B-A2F8-4C5F-BDDF-C4F7187D8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736" y="5257900"/>
            <a:ext cx="600627" cy="348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F3D5D56-9BD6-42B0-AA39-448BE2CB61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207" y="2611390"/>
            <a:ext cx="971550" cy="271463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B6C832A7-8318-41AD-B60D-DB12C18E39B4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1. Toyota – 25.2%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2. Derco -  24.3%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3. </a:t>
            </a:r>
            <a:r>
              <a:rPr lang="en-US" sz="16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Gildemeister</a:t>
            </a:r>
            <a:r>
              <a:rPr 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– 19.0%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4. SKB – 12.8%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5. GM – 5-2%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3BB5B4D-E584-4A00-8508-EDD54B510EAF}"/>
              </a:ext>
            </a:extLst>
          </p:cNvPr>
          <p:cNvSpPr/>
          <p:nvPr/>
        </p:nvSpPr>
        <p:spPr>
          <a:xfrm>
            <a:off x="7986781" y="3959439"/>
            <a:ext cx="4002157" cy="156966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1. Toyota – 25.2%</a:t>
            </a:r>
          </a:p>
          <a:p>
            <a:pPr lvl="0">
              <a:spcBef>
                <a:spcPct val="0"/>
              </a:spcBef>
              <a:defRPr/>
            </a:pPr>
            <a:r>
              <a:rPr 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2. Hyundai – 15.4%</a:t>
            </a:r>
          </a:p>
          <a:p>
            <a:pPr lvl="0">
              <a:spcBef>
                <a:spcPct val="0"/>
              </a:spcBef>
              <a:defRPr/>
            </a:pPr>
            <a:r>
              <a:rPr 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3. Kia  - 7.1%</a:t>
            </a:r>
          </a:p>
          <a:p>
            <a:pPr lvl="0">
              <a:spcBef>
                <a:spcPct val="0"/>
              </a:spcBef>
              <a:defRPr/>
            </a:pPr>
            <a:r>
              <a:rPr lang="en-US" sz="1600" b="1" dirty="0"/>
              <a:t>4. Great wall – 6.4%</a:t>
            </a:r>
          </a:p>
          <a:p>
            <a:pPr lvl="0">
              <a:spcBef>
                <a:spcPct val="0"/>
              </a:spcBef>
              <a:defRPr/>
            </a:pPr>
            <a:r>
              <a:rPr lang="es-E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5. Chevrolet – 5.2%</a:t>
            </a:r>
          </a:p>
          <a:p>
            <a:pPr lvl="0">
              <a:spcBef>
                <a:spcPct val="0"/>
              </a:spcBef>
              <a:defRPr/>
            </a:pPr>
            <a:r>
              <a:rPr lang="es-ES" sz="1600" b="1" dirty="0"/>
              <a:t>6. JAC – 4.7%</a:t>
            </a:r>
          </a:p>
          <a:p>
            <a:pPr lvl="0">
              <a:spcBef>
                <a:spcPct val="0"/>
              </a:spcBef>
              <a:defRPr/>
            </a:pPr>
            <a:r>
              <a:rPr lang="es-ES" sz="1600" b="1" dirty="0"/>
              <a:t>7. Suzuki – 3.6%</a:t>
            </a:r>
          </a:p>
          <a:p>
            <a:pPr lvl="0">
              <a:spcBef>
                <a:spcPct val="0"/>
              </a:spcBef>
              <a:defRPr/>
            </a:pPr>
            <a:r>
              <a:rPr lang="es-ES" sz="1600" b="1" dirty="0"/>
              <a:t>8. Renault – 3.5%</a:t>
            </a:r>
          </a:p>
          <a:p>
            <a:pPr lvl="0">
              <a:spcBef>
                <a:spcPct val="0"/>
              </a:spcBef>
              <a:defRPr/>
            </a:pPr>
            <a:r>
              <a:rPr lang="es-ES" sz="1600" b="1" dirty="0"/>
              <a:t>9. Changan - 3.5%</a:t>
            </a:r>
          </a:p>
          <a:p>
            <a:pPr lvl="0">
              <a:spcBef>
                <a:spcPct val="0"/>
              </a:spcBef>
              <a:defRPr/>
            </a:pPr>
            <a:r>
              <a:rPr lang="es-E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11. Nissan – 2.8%</a:t>
            </a:r>
          </a:p>
          <a:p>
            <a:pPr lvl="0">
              <a:spcBef>
                <a:spcPct val="0"/>
              </a:spcBef>
              <a:defRPr/>
            </a:pPr>
            <a:r>
              <a:rPr lang="es-ES" sz="1600" b="1" dirty="0"/>
              <a:t>16. Mazda – 1.6%</a:t>
            </a:r>
          </a:p>
          <a:p>
            <a:pPr lvl="0">
              <a:spcBef>
                <a:spcPct val="0"/>
              </a:spcBef>
              <a:defRPr/>
            </a:pPr>
            <a:r>
              <a:rPr lang="es-ES" sz="1600" b="1" dirty="0"/>
              <a:t>13. </a:t>
            </a:r>
            <a:r>
              <a:rPr lang="es-ES" sz="1600" b="1" dirty="0" err="1"/>
              <a:t>Haval</a:t>
            </a:r>
            <a:r>
              <a:rPr lang="es-ES" sz="1600" b="1" dirty="0"/>
              <a:t> – 0.8%	</a:t>
            </a:r>
          </a:p>
        </p:txBody>
      </p:sp>
    </p:spTree>
    <p:extLst>
      <p:ext uri="{BB962C8B-B14F-4D97-AF65-F5344CB8AC3E}">
        <p14:creationId xmlns:p14="http://schemas.microsoft.com/office/powerpoint/2010/main" val="152942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 dirty="0">
                <a:latin typeface="Calibri"/>
              </a:rPr>
              <a:t>Amazonas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 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B6C832A7-8318-41AD-B60D-DB12C18E39B4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latin typeface="Calibri"/>
              </a:rPr>
              <a:t>1. Toyota – 65.0%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2. Derco -</a:t>
            </a:r>
            <a:r>
              <a:rPr lang="en-US" sz="1600" b="1" dirty="0">
                <a:latin typeface="Calibri"/>
              </a:rPr>
              <a:t>  35.0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%</a:t>
            </a:r>
            <a:endParaRPr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3BB5B4D-E584-4A00-8508-EDD54B510EAF}"/>
              </a:ext>
            </a:extLst>
          </p:cNvPr>
          <p:cNvSpPr/>
          <p:nvPr/>
        </p:nvSpPr>
        <p:spPr>
          <a:xfrm>
            <a:off x="9136970" y="4175099"/>
            <a:ext cx="4002157" cy="1323439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600" b="1" dirty="0"/>
              <a:t>1. Toyota – 65.0%</a:t>
            </a:r>
          </a:p>
          <a:p>
            <a:pPr lvl="0">
              <a:spcBef>
                <a:spcPct val="0"/>
              </a:spcBef>
              <a:defRPr/>
            </a:pPr>
            <a:r>
              <a:rPr lang="es-ES" sz="1600" b="1" dirty="0"/>
              <a:t>2. Suzuki – 25.0%</a:t>
            </a:r>
            <a:endParaRPr lang="es-ES" sz="1600" b="1" dirty="0">
              <a:cs typeface="Calibri"/>
            </a:endParaRPr>
          </a:p>
          <a:p>
            <a:pPr lvl="0">
              <a:spcBef>
                <a:spcPct val="0"/>
              </a:spcBef>
              <a:defRPr/>
            </a:pPr>
            <a:r>
              <a:rPr lang="es-ES" sz="1600" b="1" dirty="0"/>
              <a:t>3. Changan – 5.0%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4. Renault – 5.0%</a:t>
            </a:r>
          </a:p>
          <a:p>
            <a:pPr lvl="0">
              <a:spcBef>
                <a:spcPct val="0"/>
              </a:spcBef>
              <a:defRPr/>
            </a:pP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19430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 dirty="0">
                <a:latin typeface="Calibri"/>
              </a:rPr>
              <a:t>Ancash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 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3BB5B4D-E584-4A00-8508-EDD54B510EAF}"/>
              </a:ext>
            </a:extLst>
          </p:cNvPr>
          <p:cNvSpPr/>
          <p:nvPr/>
        </p:nvSpPr>
        <p:spPr>
          <a:xfrm>
            <a:off x="7986781" y="3959439"/>
            <a:ext cx="4002157" cy="1815882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600" b="1" dirty="0"/>
              <a:t>1. Toyota – 40.0%</a:t>
            </a:r>
          </a:p>
          <a:p>
            <a:pPr lvl="0">
              <a:spcBef>
                <a:spcPct val="0"/>
              </a:spcBef>
              <a:defRPr/>
            </a:pPr>
            <a:r>
              <a:rPr lang="en-US" sz="1600" b="1" dirty="0"/>
              <a:t>2. Hyundai – 23.0%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3. Kia  - 10.0%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4. Nissan – 7.4%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5. Ford – 3.5%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6. Chery – 3.1%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7. Mitsubishi – 2.7%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8. JAC – 2.3%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9. </a:t>
            </a:r>
            <a:r>
              <a:rPr lang="es-ES" sz="1600" b="1" dirty="0" err="1"/>
              <a:t>Volskwagen</a:t>
            </a:r>
            <a:r>
              <a:rPr lang="es-ES" sz="1600" b="1" dirty="0"/>
              <a:t> – 1.4%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10. Changan – 1.2%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11. </a:t>
            </a:r>
            <a:r>
              <a:rPr lang="es-ES" sz="1600" b="1" dirty="0" err="1"/>
              <a:t>Geely</a:t>
            </a:r>
            <a:r>
              <a:rPr lang="es-ES" sz="1600" b="1" dirty="0"/>
              <a:t> – 1.2%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12. Great Wall – 0.6%	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13. Renault - 0.6%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14. </a:t>
            </a:r>
            <a:r>
              <a:rPr lang="es-ES" sz="1600" b="1" dirty="0" err="1">
                <a:cs typeface="Calibri"/>
              </a:rPr>
              <a:t>Haval</a:t>
            </a:r>
            <a:r>
              <a:rPr lang="es-ES" sz="1600" b="1" dirty="0">
                <a:cs typeface="Calibri"/>
              </a:rPr>
              <a:t> – 0.6%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E35832B-82AD-4102-A023-657339FA28BF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latin typeface="Calibri"/>
              </a:rPr>
              <a:t>1. Toyota – 40.0%</a:t>
            </a:r>
            <a:endParaRPr lang="en-U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latin typeface="Calibri"/>
              </a:rPr>
              <a:t>2. Gildemeister – 25.2%</a:t>
            </a:r>
            <a:endParaRPr lang="en-U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600" b="1" dirty="0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SKB – </a:t>
            </a:r>
            <a:r>
              <a:rPr lang="es-ES" sz="1600" b="1" dirty="0">
                <a:latin typeface="Calibri"/>
              </a:rPr>
              <a:t>15.8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%</a:t>
            </a:r>
            <a:endParaRPr lang="es-E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  <a:cs typeface="Calibri"/>
              </a:rPr>
              <a:t>4.Nissan - 7.4%</a:t>
            </a:r>
            <a:endParaRPr lang="es-ES" sz="1600" b="1" dirty="0">
              <a:latin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5. Derco – 5-9%</a:t>
            </a: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45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 dirty="0">
                <a:latin typeface="Calibri"/>
              </a:rPr>
              <a:t> Arequipa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3BB5B4D-E584-4A00-8508-EDD54B510EAF}"/>
              </a:ext>
            </a:extLst>
          </p:cNvPr>
          <p:cNvSpPr/>
          <p:nvPr/>
        </p:nvSpPr>
        <p:spPr>
          <a:xfrm>
            <a:off x="7785499" y="3959439"/>
            <a:ext cx="4203439" cy="2133989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600" b="1" dirty="0"/>
              <a:t>1. Toyota – 19.0%</a:t>
            </a:r>
          </a:p>
          <a:p>
            <a:pPr lvl="0">
              <a:spcBef>
                <a:spcPct val="0"/>
              </a:spcBef>
              <a:defRPr/>
            </a:pPr>
            <a:r>
              <a:rPr lang="en-US" sz="1600" b="1" dirty="0"/>
              <a:t>2. Hyundai – 16.5%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3. Kia  - 10.1%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4. Chevrolet – 8.3%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5. Changan – 7.8%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6. Renault – 4.9%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7. </a:t>
            </a:r>
            <a:r>
              <a:rPr lang="es-ES" sz="1600" b="1" dirty="0" err="1"/>
              <a:t>Volkswaguen</a:t>
            </a:r>
            <a:r>
              <a:rPr lang="es-ES" sz="1600" b="1" dirty="0"/>
              <a:t> – 4.4%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8. Nissan – 3.8%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9. Mitsubishi – 2.9%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10. Ford – 2.5%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11. JAC – 1.8%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12. Mazda – 1.7%	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13. Suzuki – 1.2%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14. </a:t>
            </a:r>
            <a:r>
              <a:rPr lang="es-ES" sz="1600" b="1" dirty="0" err="1">
                <a:cs typeface="Calibri"/>
              </a:rPr>
              <a:t>Subaru</a:t>
            </a:r>
            <a:r>
              <a:rPr lang="es-ES" sz="1600" b="1" dirty="0">
                <a:cs typeface="Calibri"/>
              </a:rPr>
              <a:t> – 1.1%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E35832B-82AD-4102-A023-657339FA28BF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latin typeface="Calibri"/>
              </a:rPr>
              <a:t>1. Toyota – 19.0%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 dirty="0">
                <a:latin typeface="Calibri"/>
              </a:rPr>
              <a:t>2. Derco – 19.0%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 dirty="0">
                <a:latin typeface="Calibri"/>
              </a:rPr>
              <a:t>Gildemeister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 dirty="0">
                <a:latin typeface="Calibri"/>
              </a:rPr>
              <a:t>18.4%</a:t>
            </a:r>
            <a:endParaRPr lang="es-E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  <a:cs typeface="Calibri"/>
              </a:rPr>
              <a:t>4.SKB - 13.7%</a:t>
            </a:r>
            <a:endParaRPr lang="es-ES" sz="1600" b="1" dirty="0">
              <a:latin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5. GM – 8.3%</a:t>
            </a: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66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 dirty="0">
                <a:latin typeface="Calibri"/>
              </a:rPr>
              <a:t> Cajamarca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3BB5B4D-E584-4A00-8508-EDD54B510EAF}"/>
              </a:ext>
            </a:extLst>
          </p:cNvPr>
          <p:cNvSpPr/>
          <p:nvPr/>
        </p:nvSpPr>
        <p:spPr>
          <a:xfrm>
            <a:off x="7785499" y="3959439"/>
            <a:ext cx="4203439" cy="2133989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600" b="1" dirty="0"/>
              <a:t>1. Toyota – 38.6%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2. Changan – 12.7%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3. Hyundai  - 11.4%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4. </a:t>
            </a:r>
            <a:r>
              <a:rPr lang="en-US" sz="1600" b="1" dirty="0" err="1"/>
              <a:t>Volkswaguen</a:t>
            </a:r>
            <a:r>
              <a:rPr lang="en-US" sz="1600" b="1" dirty="0"/>
              <a:t> – 4.7%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5. Chevrolet – 4.5%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6. Ford – 4.1%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7. Kia – 3.4%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8. Mitsubishi – 3.0%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9. Suzuki – 2.8%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10. JAC – 2.8%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11. Renault – 1.9%	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12. </a:t>
            </a:r>
            <a:r>
              <a:rPr lang="es-ES" sz="1600" b="1" dirty="0" err="1">
                <a:cs typeface="Calibri"/>
              </a:rPr>
              <a:t>DFSk</a:t>
            </a:r>
            <a:r>
              <a:rPr lang="es-ES" sz="1600" b="1" dirty="0">
                <a:cs typeface="Calibri"/>
              </a:rPr>
              <a:t> – 1.3%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13. </a:t>
            </a:r>
            <a:r>
              <a:rPr lang="es-ES" sz="1600" b="1" dirty="0" err="1">
                <a:cs typeface="Calibri"/>
              </a:rPr>
              <a:t>Geely</a:t>
            </a:r>
            <a:r>
              <a:rPr lang="es-ES" sz="1600" b="1" dirty="0">
                <a:cs typeface="Calibri"/>
              </a:rPr>
              <a:t> – 1.3%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14. Great Wall – 1.3%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E35832B-82AD-4102-A023-657339FA28BF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latin typeface="Calibri"/>
              </a:rPr>
              <a:t>1. Toyota – 38.6%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 dirty="0">
                <a:latin typeface="Calibri"/>
              </a:rPr>
              <a:t>2. Derco – 23.4%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 dirty="0">
                <a:latin typeface="Calibri"/>
              </a:rPr>
              <a:t>Gildemeister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 dirty="0">
                <a:latin typeface="Calibri"/>
              </a:rPr>
              <a:t>14.6%</a:t>
            </a:r>
            <a:endParaRPr lang="es-E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  <a:cs typeface="Calibri"/>
              </a:rPr>
              <a:t>4.SKB - 6.7%</a:t>
            </a:r>
            <a:endParaRPr lang="es-ES" sz="1600" b="1" dirty="0">
              <a:latin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5. </a:t>
            </a:r>
            <a:r>
              <a:rPr lang="es-ES" sz="1600" b="1" dirty="0" err="1">
                <a:latin typeface="Calibri"/>
              </a:rPr>
              <a:t>Euromotors</a:t>
            </a:r>
            <a:r>
              <a:rPr lang="es-ES" sz="1600" b="1" dirty="0">
                <a:latin typeface="Calibri"/>
              </a:rPr>
              <a:t>– 4.9%</a:t>
            </a: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148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 dirty="0">
                <a:latin typeface="Calibri"/>
              </a:rPr>
              <a:t> Cusco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3BB5B4D-E584-4A00-8508-EDD54B510EAF}"/>
              </a:ext>
            </a:extLst>
          </p:cNvPr>
          <p:cNvSpPr/>
          <p:nvPr/>
        </p:nvSpPr>
        <p:spPr>
          <a:xfrm>
            <a:off x="7785499" y="3959439"/>
            <a:ext cx="4203439" cy="2133989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600" b="1" dirty="0"/>
              <a:t>1. Toyota – 27.5%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2. </a:t>
            </a:r>
            <a:r>
              <a:rPr lang="en-US" sz="1600" b="1" dirty="0" err="1"/>
              <a:t>Hyndai</a:t>
            </a:r>
            <a:r>
              <a:rPr lang="en-US" sz="1600" b="1" dirty="0"/>
              <a:t> – 18.7%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3. Suzuki  - 13.9%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4. Kia – 13.4%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5. Chevrolet – 3.9%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6. Changan – 3.6%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7. Mitsubishi – 2.9%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8. </a:t>
            </a:r>
            <a:r>
              <a:rPr lang="es-ES" sz="1600" b="1" dirty="0" err="1"/>
              <a:t>Volkswaguen</a:t>
            </a:r>
            <a:r>
              <a:rPr lang="es-ES" sz="1600" b="1" dirty="0"/>
              <a:t> – 2.3%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9. JAC – 1.8%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10. Renault – 1.7%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11. Ford – 1.7%	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12. Nissan – 1.2%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13. </a:t>
            </a:r>
            <a:r>
              <a:rPr lang="es-ES" sz="1600" b="1" dirty="0" err="1">
                <a:cs typeface="Calibri"/>
              </a:rPr>
              <a:t>Jinbei</a:t>
            </a:r>
            <a:r>
              <a:rPr lang="es-ES" sz="1600" b="1" dirty="0">
                <a:cs typeface="Calibri"/>
              </a:rPr>
              <a:t> – 0.9%</a:t>
            </a: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14. Great Wall – 0.8%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E35832B-82AD-4102-A023-657339FA28BF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latin typeface="Calibri"/>
              </a:rPr>
              <a:t>1. Toyota – 27.5%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 dirty="0">
                <a:latin typeface="Calibri"/>
              </a:rPr>
              <a:t>2. Derco – 22.8%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 dirty="0">
                <a:latin typeface="Calibri"/>
              </a:rPr>
              <a:t>Gildemeister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 dirty="0">
                <a:latin typeface="Calibri"/>
              </a:rPr>
              <a:t>20.4%</a:t>
            </a:r>
            <a:endParaRPr lang="es-E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  <a:cs typeface="Calibri"/>
              </a:rPr>
              <a:t>4.SKB - 17.2%</a:t>
            </a:r>
            <a:endParaRPr lang="es-ES" sz="1600" b="1" dirty="0">
              <a:latin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5. GM– 3.9%</a:t>
            </a: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457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>
                <a:latin typeface="Calibri"/>
              </a:rPr>
              <a:t> Huánuco</a:t>
            </a:r>
            <a:r>
              <a:rPr lang="en-US" sz="3700" b="1" dirty="0">
                <a:latin typeface="Calibri"/>
              </a:rPr>
              <a:t>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E35832B-82AD-4102-A023-657339FA28BF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latin typeface="Calibri"/>
              </a:rPr>
              <a:t>1. Toyota – 70.7%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 dirty="0">
                <a:latin typeface="Calibri"/>
              </a:rPr>
              <a:t>2. Derco – 13.5%</a:t>
            </a:r>
            <a:endParaRPr lang="en-US" sz="1600" b="1" dirty="0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 dirty="0">
                <a:latin typeface="Calibri"/>
              </a:rPr>
              <a:t>Gildemeister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 dirty="0">
                <a:latin typeface="Calibri"/>
              </a:rPr>
              <a:t>4.3%</a:t>
            </a:r>
            <a:endParaRPr lang="es-E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  <a:cs typeface="Calibri"/>
              </a:rPr>
              <a:t>4.SKB - 4.3%</a:t>
            </a:r>
            <a:endParaRPr lang="es-ES" sz="1600" b="1" dirty="0">
              <a:latin typeface="Calibri"/>
            </a:endParaRPr>
          </a:p>
          <a:p>
            <a:pPr>
              <a:defRPr/>
            </a:pPr>
            <a:r>
              <a:rPr lang="es-ES" sz="1600" b="1" dirty="0">
                <a:latin typeface="Calibri"/>
              </a:rPr>
              <a:t>5. Nissan – 2.9%</a:t>
            </a: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A9FE4D-C9DC-43A2-A560-53DFC5E00494}"/>
              </a:ext>
            </a:extLst>
          </p:cNvPr>
          <p:cNvSpPr/>
          <p:nvPr/>
        </p:nvSpPr>
        <p:spPr>
          <a:xfrm>
            <a:off x="7785499" y="3959439"/>
            <a:ext cx="4203439" cy="2133989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600" b="1" dirty="0"/>
              <a:t>1. Toyota – 70.7%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2. Changan – 4.3%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3. Hyundai  - 4.3%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4. JAC – 3.4%</a:t>
            </a:r>
            <a:endParaRPr lang="en-U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5. Nissan – 2.9%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6. Mitsubishi  – 2.4%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7. Renault – 1.9%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8. Great Wall – 1.9%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9. Ford – 1.4%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10. Kia – 1.4%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/>
              <a:t>11. Suzuki – 1.0%	</a:t>
            </a: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 dirty="0">
                <a:cs typeface="Calibri"/>
              </a:rPr>
              <a:t>12. </a:t>
            </a:r>
            <a:r>
              <a:rPr lang="es-ES" sz="1600" b="1" dirty="0" err="1">
                <a:cs typeface="Calibri"/>
              </a:rPr>
              <a:t>Haval</a:t>
            </a:r>
            <a:r>
              <a:rPr lang="es-ES" sz="1600" b="1" dirty="0">
                <a:cs typeface="Calibri"/>
              </a:rPr>
              <a:t> – 1.0%</a:t>
            </a:r>
          </a:p>
          <a:p>
            <a:pPr>
              <a:spcBef>
                <a:spcPct val="0"/>
              </a:spcBef>
              <a:defRPr/>
            </a:pP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es-ES" sz="16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78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095F67E7-3507-4F8A-B4DE-35AA95A1842D}"/>
              </a:ext>
            </a:extLst>
          </p:cNvPr>
          <p:cNvSpPr>
            <a:spLocks noGrp="1"/>
          </p:cNvSpPr>
          <p:nvPr/>
        </p:nvSpPr>
        <p:spPr>
          <a:xfrm>
            <a:off x="809282" y="505906"/>
            <a:ext cx="9153584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700" b="1" dirty="0">
                <a:latin typeface="Calibri"/>
              </a:rPr>
              <a:t> Ica 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n-US" sz="3700" b="1" dirty="0">
                <a:latin typeface="Calibri"/>
              </a:rPr>
              <a:t> 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del volume total</a:t>
            </a:r>
            <a:r>
              <a:rPr lang="en-US" sz="3700" b="1" dirty="0">
                <a:latin typeface="Calibri"/>
              </a:rPr>
              <a:t> </a:t>
            </a:r>
            <a:endParaRPr kumimoji="0" lang="es-ES" sz="3733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131C69D-9B11-4093-92CB-D7ECD06C6A45}"/>
              </a:ext>
            </a:extLst>
          </p:cNvPr>
          <p:cNvSpPr>
            <a:spLocks noGrp="1"/>
          </p:cNvSpPr>
          <p:nvPr/>
        </p:nvSpPr>
        <p:spPr>
          <a:xfrm>
            <a:off x="8148866" y="1079002"/>
            <a:ext cx="3632317" cy="8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Market Share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A0E89F-0D33-49E7-95FA-98B508709800}"/>
              </a:ext>
            </a:extLst>
          </p:cNvPr>
          <p:cNvSpPr/>
          <p:nvPr/>
        </p:nvSpPr>
        <p:spPr>
          <a:xfrm>
            <a:off x="7779026" y="3662036"/>
            <a:ext cx="412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Por Marca: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3BB5B4D-E584-4A00-8508-EDD54B510EAF}"/>
              </a:ext>
            </a:extLst>
          </p:cNvPr>
          <p:cNvSpPr/>
          <p:nvPr/>
        </p:nvSpPr>
        <p:spPr>
          <a:xfrm>
            <a:off x="7785499" y="3959439"/>
            <a:ext cx="4203439" cy="2133989"/>
          </a:xfrm>
          <a:prstGeom prst="rect">
            <a:avLst/>
          </a:prstGeom>
        </p:spPr>
        <p:txBody>
          <a:bodyPr wrap="square" numCol="2" anchor="t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600" b="1"/>
              <a:t>1. Nissan – 24.9%</a:t>
            </a:r>
          </a:p>
          <a:p>
            <a:pPr>
              <a:spcBef>
                <a:spcPct val="0"/>
              </a:spcBef>
              <a:defRPr/>
            </a:pPr>
            <a:r>
              <a:rPr lang="en-US" sz="1600" b="1" dirty="0"/>
              <a:t>2. Changan</a:t>
            </a:r>
            <a:r>
              <a:rPr lang="en-US" sz="1600" b="1"/>
              <a:t> – 17.9%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3. JAC - 14.5%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n-US" sz="1600" b="1"/>
              <a:t>4. Renault – 12.1%</a:t>
            </a:r>
            <a:endParaRPr lang="en-U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5. Suzuki – 11.6%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6. Great Wall– 7.5%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7. Hyndai – 4.6%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8. Toyota – 2.9%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9. Haval – 2.3%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10. Mazda – 1.2%</a:t>
            </a:r>
            <a:endParaRPr lang="es-ES" sz="1600" b="1">
              <a:cs typeface="Calibri"/>
            </a:endParaRPr>
          </a:p>
          <a:p>
            <a:pPr>
              <a:spcBef>
                <a:spcPct val="0"/>
              </a:spcBef>
              <a:defRPr/>
            </a:pPr>
            <a:r>
              <a:rPr lang="es-ES" sz="1600" b="1"/>
              <a:t>11. Foton– 0.6%	</a:t>
            </a:r>
            <a:endParaRPr lang="es-ES" sz="1600" b="1">
              <a:cs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E35832B-82AD-4102-A023-657339FA28BF}"/>
              </a:ext>
            </a:extLst>
          </p:cNvPr>
          <p:cNvSpPr>
            <a:spLocks noGrp="1"/>
          </p:cNvSpPr>
          <p:nvPr/>
        </p:nvSpPr>
        <p:spPr>
          <a:xfrm>
            <a:off x="7797663" y="1840653"/>
            <a:ext cx="4102789" cy="223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grupo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:</a:t>
            </a:r>
          </a:p>
          <a:p>
            <a:pPr>
              <a:defRPr/>
            </a:pPr>
            <a:r>
              <a:rPr lang="en-US" sz="1600" b="1">
                <a:latin typeface="Calibri"/>
              </a:rPr>
              <a:t>1. Derco – 67.1%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n-US" sz="1600" b="1">
                <a:latin typeface="Calibri"/>
              </a:rPr>
              <a:t>2. Nissan – 24.9%</a:t>
            </a:r>
            <a:endParaRPr lang="en-US" sz="1600" b="1"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</a:rPr>
              <a:t>3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. </a:t>
            </a:r>
            <a:r>
              <a:rPr lang="es-ES" sz="1600" b="1">
                <a:latin typeface="Calibri"/>
              </a:rPr>
              <a:t>Gildemeister </a:t>
            </a: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– </a:t>
            </a:r>
            <a:r>
              <a:rPr lang="es-ES" sz="1600" b="1">
                <a:latin typeface="Calibri"/>
              </a:rPr>
              <a:t>4.6%</a:t>
            </a:r>
            <a:endParaRPr lang="es-E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lang="es-ES" sz="1600" b="1">
                <a:latin typeface="Calibri"/>
                <a:cs typeface="Calibri"/>
              </a:rPr>
              <a:t>4.Toyota - 2.9%</a:t>
            </a:r>
            <a:endParaRPr lang="es-ES" sz="1600" b="1">
              <a:latin typeface="Calibri"/>
            </a:endParaRPr>
          </a:p>
          <a:p>
            <a:pPr>
              <a:defRPr/>
            </a:pPr>
            <a:endParaRPr lang="es-ES" sz="1600" b="1" dirty="0">
              <a:latin typeface="Calibri"/>
              <a:cs typeface="Calibri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R="0" lvl="0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29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839C81C3376548BB8C84494014F5FA" ma:contentTypeVersion="12" ma:contentTypeDescription="Crear nuevo documento." ma:contentTypeScope="" ma:versionID="8e98926e0ff486ce8d74e9447a538e1b">
  <xsd:schema xmlns:xsd="http://www.w3.org/2001/XMLSchema" xmlns:xs="http://www.w3.org/2001/XMLSchema" xmlns:p="http://schemas.microsoft.com/office/2006/metadata/properties" xmlns:ns2="89cbfef1-a336-41f8-928b-f986a79124b5" xmlns:ns3="c2c64996-e12e-4242-b8a3-a391bff27b24" targetNamespace="http://schemas.microsoft.com/office/2006/metadata/properties" ma:root="true" ma:fieldsID="ecb3679d3bc78e2b0b1642ef867deac8" ns2:_="" ns3:_="">
    <xsd:import namespace="89cbfef1-a336-41f8-928b-f986a79124b5"/>
    <xsd:import namespace="c2c64996-e12e-4242-b8a3-a391bff27b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bfef1-a336-41f8-928b-f986a79124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64996-e12e-4242-b8a3-a391bff27b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Application xmlns="http://www.sap.com/cof/ao/powerpoint/application">
  <com.sap.ip.bi.pioneer>
    <Version>4</Version>
    <AAO_Revision>2.3.0.57241</AAO_Revision>
    <RefreshOnOpen>False</RefreshOnOpen>
    <PlanningModeSetToChangeMode>True</PlanningModeSetToChangeMode>
    <Cleaned>False</Cleaned>
    <ForcePromptOnInitialRefresh>False</ForcePromptOnInitialRefresh>
    <StorePromptsInDocument>True</StorePromptsInDocument>
    <MergeVariables>False</MergeVariables>
    <WorkingMode>Local</WorkingMode>
    <RefreshPlanningObjectsOnRefreshAll>True</RefreshPlanningObjectsOnRefreshAll>
    <Items/>
  </com.sap.ip.bi.pioneer>
</Application>
</file>

<file path=customXml/item4.xml><?xml version="1.0" encoding="utf-8"?>
<Application xmlns="http://www.sap.com/cof/powerpoint/application">
  <Version>2</Version>
  <Revision>2.3.0.57241</Revision>
</Applicatio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3040D8-BB6F-4BCE-9FA0-26001D08EE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858557-841D-4A7A-BA29-D9DA0EEFF250}"/>
</file>

<file path=customXml/itemProps3.xml><?xml version="1.0" encoding="utf-8"?>
<ds:datastoreItem xmlns:ds="http://schemas.openxmlformats.org/officeDocument/2006/customXml" ds:itemID="{E7EFEA7D-6BAC-4F81-8ED9-DA7E3621D593}">
  <ds:schemaRefs>
    <ds:schemaRef ds:uri="http://www.sap.com/cof/ao/powerpoint/application"/>
  </ds:schemaRefs>
</ds:datastoreItem>
</file>

<file path=customXml/itemProps4.xml><?xml version="1.0" encoding="utf-8"?>
<ds:datastoreItem xmlns:ds="http://schemas.openxmlformats.org/officeDocument/2006/customXml" ds:itemID="{783550C5-4222-4D11-9CD6-1FF1078E7C49}">
  <ds:schemaRefs>
    <ds:schemaRef ds:uri="http://www.sap.com/cof/powerpoint/application"/>
  </ds:schemaRefs>
</ds:datastoreItem>
</file>

<file path=customXml/itemProps5.xml><?xml version="1.0" encoding="utf-8"?>
<ds:datastoreItem xmlns:ds="http://schemas.openxmlformats.org/officeDocument/2006/customXml" ds:itemID="{048E67E4-5681-4C85-BE0C-C31B49C816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27065</TotalTime>
  <Words>119</Words>
  <Application>Microsoft Office PowerPoint</Application>
  <PresentationFormat>Panorámica</PresentationFormat>
  <Paragraphs>21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YELLOW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ABRAHAM ROJAS</dc:creator>
  <cp:lastModifiedBy>Claudio Stanchi Ruiz</cp:lastModifiedBy>
  <cp:revision>1255</cp:revision>
  <cp:lastPrinted>2020-04-18T00:42:08Z</cp:lastPrinted>
  <dcterms:created xsi:type="dcterms:W3CDTF">2019-05-14T14:39:10Z</dcterms:created>
  <dcterms:modified xsi:type="dcterms:W3CDTF">2020-04-24T19:33:42Z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0x01010064839C81C3376548BB8C84494014F5FA</vt:lpwstr>
  </property>
</Properties>
</file>